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91"/>
    <a:srgbClr val="B9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5033" autoAdjust="0"/>
  </p:normalViewPr>
  <p:slideViewPr>
    <p:cSldViewPr snapToGrid="0">
      <p:cViewPr varScale="1">
        <p:scale>
          <a:sx n="57" d="100"/>
          <a:sy n="57" d="100"/>
        </p:scale>
        <p:origin x="2630" y="4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371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 Lysholm" userId="5b793fa344618e28" providerId="LiveId" clId="{3DD613F7-37B8-483C-8395-759EFBEDB99E}"/>
    <pc:docChg chg="delSld modSld">
      <pc:chgData name="Jack Lysholm" userId="5b793fa344618e28" providerId="LiveId" clId="{3DD613F7-37B8-483C-8395-759EFBEDB99E}" dt="2025-05-26T15:27:44.197" v="21" actId="47"/>
      <pc:docMkLst>
        <pc:docMk/>
      </pc:docMkLst>
      <pc:sldChg chg="modSp mod">
        <pc:chgData name="Jack Lysholm" userId="5b793fa344618e28" providerId="LiveId" clId="{3DD613F7-37B8-483C-8395-759EFBEDB99E}" dt="2025-05-26T15:27:12.412" v="20" actId="20577"/>
        <pc:sldMkLst>
          <pc:docMk/>
          <pc:sldMk cId="243916836" sldId="256"/>
        </pc:sldMkLst>
        <pc:spChg chg="mod">
          <ac:chgData name="Jack Lysholm" userId="5b793fa344618e28" providerId="LiveId" clId="{3DD613F7-37B8-483C-8395-759EFBEDB99E}" dt="2025-05-26T15:27:12.412" v="20" actId="20577"/>
          <ac:spMkLst>
            <pc:docMk/>
            <pc:sldMk cId="243916836" sldId="256"/>
            <ac:spMk id="11" creationId="{E5D7AAA1-2163-D6B6-FAA7-E942349A3702}"/>
          </ac:spMkLst>
        </pc:spChg>
      </pc:sldChg>
      <pc:sldChg chg="del">
        <pc:chgData name="Jack Lysholm" userId="5b793fa344618e28" providerId="LiveId" clId="{3DD613F7-37B8-483C-8395-759EFBEDB99E}" dt="2025-05-26T15:27:44.197" v="21" actId="47"/>
        <pc:sldMkLst>
          <pc:docMk/>
          <pc:sldMk cId="6791803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193F2-392B-4566-98D4-9D2EB8876E9D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EF86D-0DC0-4572-9727-1D8D334163B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4303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EF86D-0DC0-4572-9727-1D8D334163BC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1348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591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137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429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009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6762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149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111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702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373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2930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674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1EE215-35EA-4156-9881-1C1E0B34F6B5}" type="datetimeFigureOut">
              <a:rPr lang="sv-SE" smtClean="0"/>
              <a:t>2025-05-26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FADC8-999E-4490-8F13-9E1161B9BE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150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jack.lysholm@naturskyddsforeningen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E191F70-6BF9-DF39-BFBA-B25932ADB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6" r="22537"/>
          <a:stretch/>
        </p:blipFill>
        <p:spPr>
          <a:xfrm>
            <a:off x="0" y="1"/>
            <a:ext cx="6857999" cy="6905462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5D54E7ED-084A-959A-D865-E62B8B8B2EC7}"/>
              </a:ext>
            </a:extLst>
          </p:cNvPr>
          <p:cNvSpPr txBox="1"/>
          <p:nvPr/>
        </p:nvSpPr>
        <p:spPr>
          <a:xfrm>
            <a:off x="2644029" y="-580351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v-SE" sz="1800" dirty="0">
              <a:latin typeface="Times New Roman" panose="02020603050405020304" pitchFamily="18" charset="0"/>
            </a:endParaRPr>
          </a:p>
          <a:p>
            <a:r>
              <a:rPr lang="sv-SE" sz="1800" b="1" i="1" dirty="0">
                <a:latin typeface="Times New Roman" panose="02020603050405020304" pitchFamily="18" charset="0"/>
              </a:rPr>
              <a:t>	</a:t>
            </a:r>
            <a:endParaRPr lang="sv-SE" sz="1800" b="1" i="1" baseline="30000" dirty="0">
              <a:latin typeface="Times New Roman" panose="02020603050405020304" pitchFamily="18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BA31F2B-3B2A-F9D7-3BC5-389266C1C270}"/>
              </a:ext>
            </a:extLst>
          </p:cNvPr>
          <p:cNvSpPr/>
          <p:nvPr/>
        </p:nvSpPr>
        <p:spPr>
          <a:xfrm>
            <a:off x="-2" y="6905463"/>
            <a:ext cx="6857999" cy="3000538"/>
          </a:xfrm>
          <a:prstGeom prst="rect">
            <a:avLst/>
          </a:prstGeom>
          <a:solidFill>
            <a:srgbClr val="B9D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>
              <a:solidFill>
                <a:schemeClr val="tx1"/>
              </a:solidFill>
              <a:latin typeface="Roboto Slab_PRINT" pitchFamily="2" charset="0"/>
              <a:ea typeface="Roboto Slab_PRINT" pitchFamily="2" charset="0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5D7AAA1-2163-D6B6-FAA7-E942349A3702}"/>
              </a:ext>
            </a:extLst>
          </p:cNvPr>
          <p:cNvSpPr txBox="1"/>
          <p:nvPr/>
        </p:nvSpPr>
        <p:spPr>
          <a:xfrm>
            <a:off x="-1" y="342963"/>
            <a:ext cx="6857999" cy="731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3200" b="1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Fototävling 2025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v-SE" sz="2400" b="1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Det livskraftiga Vattnet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sv-SE" sz="18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20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Våtmarker, stränder, hav, sjöar och vattendrag i fokus.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20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7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Arrangör: Naturskyddsföreningen Umeå med omnejd</a:t>
            </a:r>
            <a:endParaRPr lang="sv-SE" sz="17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7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Visa din kreativitet! Tema är brett och öppet för tolkning – fånga vattenmiljöer och livet runtomkring.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7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sv-SE" sz="17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700" b="1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Krav:</a:t>
            </a:r>
            <a:r>
              <a:rPr lang="sv-SE" sz="17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Bilderna ska ha koppling till Västerbotten (kust till fjäll).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7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Öppen för fotografer i hela Sverige</a:t>
            </a:r>
            <a:endParaRPr lang="sv-SE" sz="17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700" kern="100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Max 3 bilder per deltagare.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1700" kern="100" dirty="0">
              <a:solidFill>
                <a:schemeClr val="bg1"/>
              </a:solidFill>
              <a:effectLst/>
              <a:latin typeface="Roboto Slab_PRINT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v-SE" sz="1400" dirty="0">
                <a:solidFill>
                  <a:schemeClr val="bg1"/>
                </a:solidFill>
                <a:latin typeface="Roboto Slab_PRINT" pitchFamily="2" charset="0"/>
                <a:ea typeface="Roboto Slab_PRINT" pitchFamily="2" charset="0"/>
              </a:rPr>
              <a:t>Skicka dina bidrag senast 30/11 2025 till: </a:t>
            </a:r>
          </a:p>
          <a:p>
            <a:r>
              <a:rPr lang="sv-SE" sz="1600" u="sng" dirty="0">
                <a:solidFill>
                  <a:schemeClr val="bg1"/>
                </a:solidFill>
                <a:effectLst/>
                <a:latin typeface="Roboto Slab_PRINT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jack.lysholm@naturskyddsforeningen.se</a:t>
            </a:r>
            <a:endParaRPr lang="sv-SE" sz="1600" u="sng" dirty="0">
              <a:solidFill>
                <a:schemeClr val="bg1"/>
              </a:solidFill>
              <a:effectLst/>
              <a:latin typeface="Roboto Slab_PRINT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v-SE" sz="1600" u="sng" dirty="0">
              <a:solidFill>
                <a:schemeClr val="bg1"/>
              </a:solidFill>
              <a:latin typeface="Roboto Slab_PRINT" pitchFamily="2" charset="0"/>
              <a:ea typeface="Roboto Slab_PRINT" pitchFamily="2" charset="0"/>
              <a:cs typeface="Times New Roman" panose="02020603050405020304" pitchFamily="18" charset="0"/>
            </a:endParaRPr>
          </a:p>
          <a:p>
            <a:r>
              <a:rPr lang="sv-SE" sz="1600" u="sng" dirty="0">
                <a:solidFill>
                  <a:schemeClr val="bg1"/>
                </a:solidFill>
                <a:latin typeface="Roboto Slab_PRINT" pitchFamily="2" charset="0"/>
                <a:ea typeface="Roboto Slab_PRINT" pitchFamily="2" charset="0"/>
                <a:cs typeface="Times New Roman" panose="02020603050405020304" pitchFamily="18" charset="0"/>
              </a:rPr>
              <a:t>För mer info: https://umea.naturskyddsforeningen.se/</a:t>
            </a:r>
            <a:endParaRPr lang="sv-SE" sz="1400" dirty="0">
              <a:solidFill>
                <a:schemeClr val="bg1"/>
              </a:solidFill>
              <a:latin typeface="Roboto Slab_PRINT" pitchFamily="2" charset="0"/>
              <a:ea typeface="Roboto Slab_PRINT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1700" kern="100" dirty="0">
              <a:solidFill>
                <a:schemeClr val="bg1"/>
              </a:solidFill>
              <a:effectLst/>
              <a:latin typeface="Roboto Slab_PRINT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1EE2B62-30AE-C74A-8F98-5D80137D18A5}"/>
              </a:ext>
            </a:extLst>
          </p:cNvPr>
          <p:cNvSpPr txBox="1"/>
          <p:nvPr/>
        </p:nvSpPr>
        <p:spPr>
          <a:xfrm>
            <a:off x="4374069" y="8900914"/>
            <a:ext cx="2138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solidFill>
                  <a:schemeClr val="tx1"/>
                </a:solidFill>
                <a:latin typeface="Roboto Slab_PRINT" pitchFamily="2" charset="0"/>
                <a:ea typeface="Roboto Slab_PRINT" pitchFamily="2" charset="0"/>
              </a:rPr>
              <a:t>Tävlingen pågår till </a:t>
            </a:r>
          </a:p>
          <a:p>
            <a:r>
              <a:rPr lang="sv-SE" sz="1600" dirty="0">
                <a:solidFill>
                  <a:schemeClr val="tx1"/>
                </a:solidFill>
                <a:latin typeface="Roboto Slab_PRINT" pitchFamily="2" charset="0"/>
                <a:ea typeface="Roboto Slab_PRINT" pitchFamily="2" charset="0"/>
              </a:rPr>
              <a:t>30/11 2025 </a:t>
            </a:r>
            <a:r>
              <a:rPr lang="sv-SE" sz="1600" dirty="0" err="1">
                <a:solidFill>
                  <a:schemeClr val="tx1"/>
                </a:solidFill>
                <a:latin typeface="Roboto Slab_PRINT" pitchFamily="2" charset="0"/>
                <a:ea typeface="Roboto Slab_PRINT" pitchFamily="2" charset="0"/>
              </a:rPr>
              <a:t>kl</a:t>
            </a:r>
            <a:r>
              <a:rPr lang="sv-SE" sz="1600" dirty="0">
                <a:solidFill>
                  <a:schemeClr val="tx1"/>
                </a:solidFill>
                <a:latin typeface="Roboto Slab_PRINT" pitchFamily="2" charset="0"/>
                <a:ea typeface="Roboto Slab_PRINT" pitchFamily="2" charset="0"/>
              </a:rPr>
              <a:t> 24.00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46BE2D85-A6F7-5EA1-252E-41F6710213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97" y="7476353"/>
            <a:ext cx="4160464" cy="100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6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104</Words>
  <Application>Microsoft Office PowerPoint</Application>
  <PresentationFormat>A4 (210 x 297 mm)</PresentationFormat>
  <Paragraphs>21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Roboto Slab_PRINT</vt:lpstr>
      <vt:lpstr>Times New Roman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Viklund Jenny</dc:creator>
  <cp:lastModifiedBy>Jack Lysholm</cp:lastModifiedBy>
  <cp:revision>6</cp:revision>
  <dcterms:created xsi:type="dcterms:W3CDTF">2025-05-25T18:00:38Z</dcterms:created>
  <dcterms:modified xsi:type="dcterms:W3CDTF">2025-05-26T15:27:51Z</dcterms:modified>
</cp:coreProperties>
</file>